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59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B140-03B0-4979-89C9-916AD0E4311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1DE2-D398-46DA-89E6-4899C02D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0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B140-03B0-4979-89C9-916AD0E4311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1DE2-D398-46DA-89E6-4899C02D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B140-03B0-4979-89C9-916AD0E4311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1DE2-D398-46DA-89E6-4899C02D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8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B140-03B0-4979-89C9-916AD0E4311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1DE2-D398-46DA-89E6-4899C02D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3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B140-03B0-4979-89C9-916AD0E4311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1DE2-D398-46DA-89E6-4899C02D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6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B140-03B0-4979-89C9-916AD0E4311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1DE2-D398-46DA-89E6-4899C02D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2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B140-03B0-4979-89C9-916AD0E4311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1DE2-D398-46DA-89E6-4899C02D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B140-03B0-4979-89C9-916AD0E4311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1DE2-D398-46DA-89E6-4899C02D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9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B140-03B0-4979-89C9-916AD0E4311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1DE2-D398-46DA-89E6-4899C02D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0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B140-03B0-4979-89C9-916AD0E4311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1DE2-D398-46DA-89E6-4899C02D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5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B140-03B0-4979-89C9-916AD0E4311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1DE2-D398-46DA-89E6-4899C02D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6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CB140-03B0-4979-89C9-916AD0E4311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D1DE2-D398-46DA-89E6-4899C02D8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8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iusb.edu/clas/facstaff/Calendar%20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269" y="982404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Kudos</a:t>
            </a:r>
            <a:b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February 2017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5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006542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Micheline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Nilsen's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“Architecture in Nineteenth-century Photographs: Essays on Reading a Collection” has just been reissued in paperback by Routledge.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931" y="2061557"/>
            <a:ext cx="2359375" cy="35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Psychology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Carolyn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Schult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received a UCET/FACET Faculty Development Award for the Developmental Science Teaching Institute at the Society of Research in Child Development.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31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 Russell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two pieces coming out: "Lord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Lake," will be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published in Gravel Literary Magazine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February, and is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Parks and Points Fall 2016 Essay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Contest. His story,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“She Lit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Fire,” will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in the next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 of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Passages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was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runner-up in their 2016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Waasnode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Fiction Prize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McKenzie Tozan’s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“Trump poem” from last month is now featured on the website of Speak Michiana.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 student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James Elrod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just accepted with full funding into the University of Michigan’s Screen Arts and Cultures PhD program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Rebecca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Gerdes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former IUSB English student, just received a tenure-track job as the First Year Writing Director at Columbus State University in Georgia.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4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Peter Connor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published a paper: “A note on special polynomials and minimal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surfaces”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Houston Journal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8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 Language Studies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324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Tammy Morgan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 cooperation with the Center for a Sustainable Future and the Office of International Programs, has developed a new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tudy abroad trip in Nicoya, Costa Rica. It includes an intensive Spanish language course coupled with T190/T390 courses about healthy lifeways, sustainability, and ecotourism in Central America, as well as an option to learn basic Spanish for Medical Personnel.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784" y="1825625"/>
            <a:ext cx="2824596" cy="2118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783" y="4009315"/>
            <a:ext cx="2824596" cy="229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4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Staff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Affairs Committee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2737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CLAS awards calendar is now available!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https://www.iusb.edu/clas/facstaff/Calendar .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php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entire committee (Tom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Clark, Louise Collins,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Letecia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McKinney, Nicole Mason,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Neovi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Karakatsanis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Micheline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Nilsen,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John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Pankow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worked on this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project. The committee would also like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 Nick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Wort, Lee Kahan,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Neovi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Karakatsanis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their help in creating the calendar.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41" y="1438102"/>
            <a:ext cx="4334401" cy="531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1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306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Kudos February 2017</vt:lpstr>
      <vt:lpstr>History</vt:lpstr>
      <vt:lpstr>Psychology</vt:lpstr>
      <vt:lpstr>English</vt:lpstr>
      <vt:lpstr>English</vt:lpstr>
      <vt:lpstr>Math</vt:lpstr>
      <vt:lpstr>World Language Studies</vt:lpstr>
      <vt:lpstr>Faculty and Staff Affairs Committee 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Kudos February 2017</dc:title>
  <dc:creator>Wort, Nick Alva</dc:creator>
  <cp:lastModifiedBy>Wort, Nick Alva</cp:lastModifiedBy>
  <cp:revision>15</cp:revision>
  <dcterms:created xsi:type="dcterms:W3CDTF">2017-02-16T14:12:13Z</dcterms:created>
  <dcterms:modified xsi:type="dcterms:W3CDTF">2017-02-20T17:26:22Z</dcterms:modified>
</cp:coreProperties>
</file>